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2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4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3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0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33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1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8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9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8E56-9780-406E-9175-2BF1A903D1D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983F794-DE5D-4118-91AB-973935CC7C9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49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9CD6-E8DA-2527-E679-90F8E46721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800" dirty="0"/>
              <a:t>Study Buddy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FDF6F-5DCB-C812-D525-97FB19A773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j-lt"/>
              </a:rPr>
              <a:t>Prepared by: 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j-lt"/>
              </a:rPr>
              <a:t>Jaskaran Singh &amp; Brendan Spranger</a:t>
            </a:r>
          </a:p>
        </p:txBody>
      </p:sp>
    </p:spTree>
    <p:extLst>
      <p:ext uri="{BB962C8B-B14F-4D97-AF65-F5344CB8AC3E}">
        <p14:creationId xmlns:p14="http://schemas.microsoft.com/office/powerpoint/2010/main" val="317166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5CA5-D9E2-E695-484C-B364567D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19C8F-CA8E-ED3C-389C-63AE073A6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26698"/>
            <a:ext cx="9291215" cy="3450613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Study Buddy is a flash card application designed to help students study key terms and their definitions.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DF27C-6A32-A435-40BC-BE1B2089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20" y="3095812"/>
            <a:ext cx="6292360" cy="2532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60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F32539A2-30E8-2E4B-8103-D50A9657D751}"/>
              </a:ext>
            </a:extLst>
          </p:cNvPr>
          <p:cNvSpPr/>
          <p:nvPr/>
        </p:nvSpPr>
        <p:spPr>
          <a:xfrm>
            <a:off x="5169877" y="4588263"/>
            <a:ext cx="1903535" cy="716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328EE-FC7E-27BE-866C-E305ADD4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Why use Study Buddy?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1AF55-4C46-E7C0-46C4-F9335B56C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04717"/>
            <a:ext cx="9291215" cy="3450613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Study more efficiently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Get higher grades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Bring Study Buddy anywhere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Save money on school supplies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Reduce your environmental impact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DFF23A-2C71-F4E0-BB59-4BE13A7B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24" y="4100462"/>
            <a:ext cx="2533563" cy="169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B4B83D3-E9B8-A8A0-CD51-C525AB8C8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8"/>
          <a:stretch/>
        </p:blipFill>
        <p:spPr bwMode="auto">
          <a:xfrm>
            <a:off x="7329364" y="4100462"/>
            <a:ext cx="2560471" cy="169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45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E340-C980-7998-20CE-15B957A8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it Works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810773-7B41-FCBF-FB40-869A2AEFC7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411" y="2152008"/>
            <a:ext cx="5257916" cy="298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075F73-EC87-BA43-E4C0-7EBC5504F219}"/>
              </a:ext>
            </a:extLst>
          </p:cNvPr>
          <p:cNvSpPr txBox="1">
            <a:spLocks/>
          </p:cNvSpPr>
          <p:nvPr/>
        </p:nvSpPr>
        <p:spPr>
          <a:xfrm>
            <a:off x="1451579" y="2015732"/>
            <a:ext cx="39506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</a:pPr>
            <a:r>
              <a:rPr lang="en-US" dirty="0"/>
              <a:t>Created two classes</a:t>
            </a:r>
          </a:p>
          <a:p>
            <a:pPr lvl="1" fontAlgn="base">
              <a:spcBef>
                <a:spcPts val="0"/>
              </a:spcBef>
            </a:pPr>
            <a:r>
              <a:rPr lang="en-US" sz="2000" dirty="0" err="1"/>
              <a:t>FlashCard</a:t>
            </a:r>
            <a:endParaRPr lang="en-US" sz="2000" dirty="0"/>
          </a:p>
          <a:p>
            <a:pPr lvl="1" fontAlgn="base">
              <a:spcBef>
                <a:spcPts val="0"/>
              </a:spcBef>
            </a:pPr>
            <a:r>
              <a:rPr lang="en-US" sz="2000" dirty="0"/>
              <a:t>Deck (extends LinkedList)</a:t>
            </a:r>
          </a:p>
        </p:txBody>
      </p:sp>
    </p:spTree>
    <p:extLst>
      <p:ext uri="{BB962C8B-B14F-4D97-AF65-F5344CB8AC3E}">
        <p14:creationId xmlns:p14="http://schemas.microsoft.com/office/powerpoint/2010/main" val="210600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3237-11B6-87AF-8267-BCF8D6D8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Flash Cards</a:t>
            </a:r>
          </a:p>
        </p:txBody>
      </p:sp>
      <p:pic>
        <p:nvPicPr>
          <p:cNvPr id="4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DF7DB81E-3571-F8EC-B3E1-517D7F0121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51" t="50380" r="2375" b="2770"/>
          <a:stretch/>
        </p:blipFill>
        <p:spPr>
          <a:xfrm>
            <a:off x="1740996" y="2016125"/>
            <a:ext cx="8711595" cy="3449638"/>
          </a:xfrm>
        </p:spPr>
      </p:pic>
    </p:spTree>
    <p:extLst>
      <p:ext uri="{BB962C8B-B14F-4D97-AF65-F5344CB8AC3E}">
        <p14:creationId xmlns:p14="http://schemas.microsoft.com/office/powerpoint/2010/main" val="268684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CCE3324-5677-4289-B9AC-8BA675E338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32" t="3354" r="676" b="1731"/>
          <a:stretch/>
        </p:blipFill>
        <p:spPr>
          <a:xfrm>
            <a:off x="1733567" y="2015732"/>
            <a:ext cx="8724866" cy="3449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4C3237-11B6-87AF-8267-BCF8D6D8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Shuffling flash cards</a:t>
            </a:r>
          </a:p>
        </p:txBody>
      </p:sp>
    </p:spTree>
    <p:extLst>
      <p:ext uri="{BB962C8B-B14F-4D97-AF65-F5344CB8AC3E}">
        <p14:creationId xmlns:p14="http://schemas.microsoft.com/office/powerpoint/2010/main" val="36285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C376C-B091-A6D8-ED37-C0E47434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23488C-9DA9-A762-9F77-D68C99E1E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0596131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82</Words>
  <Application>Microsoft Office PowerPoint</Application>
  <PresentationFormat>Widescreen</PresentationFormat>
  <Paragraphs>19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Rockwell</vt:lpstr>
      <vt:lpstr>Gallery</vt:lpstr>
      <vt:lpstr>Study Buddy</vt:lpstr>
      <vt:lpstr>What is it?</vt:lpstr>
      <vt:lpstr>Why use Study Buddy?</vt:lpstr>
      <vt:lpstr>How it Works</vt:lpstr>
      <vt:lpstr>Adding Flash Cards</vt:lpstr>
      <vt:lpstr>Shuffling flash cards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Buddy</dc:title>
  <dc:creator>Jaskaran Singh</dc:creator>
  <cp:lastModifiedBy>Jaskaran Singh</cp:lastModifiedBy>
  <cp:revision>2</cp:revision>
  <dcterms:created xsi:type="dcterms:W3CDTF">2022-11-23T03:13:22Z</dcterms:created>
  <dcterms:modified xsi:type="dcterms:W3CDTF">2022-11-23T04:08:10Z</dcterms:modified>
</cp:coreProperties>
</file>